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2357D-5864-934E-9B7D-E8E38FFE0398}" type="datetimeFigureOut">
              <a:rPr lang="en-US" smtClean="0"/>
              <a:t>1/29/11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565EC-FAB7-5347-A89F-64199939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B6344-E941-1840-8003-21DEAF5C751E}" type="datetimeFigureOut">
              <a:rPr lang="en-US" smtClean="0"/>
              <a:t>1/29/11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A8C60-C191-134E-A3B5-410255ED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top:</a:t>
            </a:r>
            <a:r>
              <a:rPr lang="en-US" baseline="0" dirty="0" smtClean="0"/>
              <a:t> Jared Spool, </a:t>
            </a:r>
            <a:r>
              <a:rPr lang="en-US" dirty="0" smtClean="0"/>
              <a:t>Jesse</a:t>
            </a:r>
            <a:r>
              <a:rPr lang="en-US" baseline="0" dirty="0" smtClean="0"/>
              <a:t> James Garrett, Richard Saul Wurman, Albert Einstein, Steve Jobs, Kristina Halvorson, Jacob Nielsen, Whitney Hess.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A8C60-C191-134E-A3B5-410255EDA6C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8A0B-EA9E-094D-B8C5-9AB1AE1CAB17}" type="datetimeFigureOut">
              <a:rPr lang="en-US" smtClean="0"/>
              <a:t>1/29/11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0C89-7723-4B4A-A639-D790705F0F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ichard-Saul-Wur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549" y="2531422"/>
            <a:ext cx="909535" cy="1254531"/>
          </a:xfrm>
          <a:prstGeom prst="rect">
            <a:avLst/>
          </a:prstGeom>
        </p:spPr>
      </p:pic>
      <p:pic>
        <p:nvPicPr>
          <p:cNvPr id="7" name="Picture 6" descr="Steve-Job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06" y="2653949"/>
            <a:ext cx="1676711" cy="2273506"/>
          </a:xfrm>
          <a:prstGeom prst="rect">
            <a:avLst/>
          </a:prstGeom>
        </p:spPr>
      </p:pic>
      <p:pic>
        <p:nvPicPr>
          <p:cNvPr id="5" name="Picture 4" descr="Albert-Einste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901" y="2769604"/>
            <a:ext cx="2900953" cy="4100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1807" y="2375906"/>
            <a:ext cx="4495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use, simply drag or copy and paste characters from this template onto your presentation and resize as needed. Enjoy!</a:t>
            </a:r>
          </a:p>
          <a:p>
            <a:endParaRPr lang="en-US" sz="1600" dirty="0" smtClean="0"/>
          </a:p>
          <a:p>
            <a:r>
              <a:rPr lang="en-US" sz="1600" dirty="0" smtClean="0"/>
              <a:t>Also available in alternate formats:</a:t>
            </a:r>
          </a:p>
          <a:p>
            <a:endParaRPr lang="en-US" sz="1600" dirty="0" smtClean="0"/>
          </a:p>
          <a:p>
            <a:r>
              <a:rPr lang="en-US" sz="1600" dirty="0" smtClean="0"/>
              <a:t>&gt; </a:t>
            </a:r>
            <a:r>
              <a:rPr lang="en-US" sz="1600" dirty="0" err="1" smtClean="0"/>
              <a:t>OmniGraffle</a:t>
            </a:r>
            <a:r>
              <a:rPr lang="en-US" sz="1600" dirty="0" smtClean="0"/>
              <a:t> stencils:  http://</a:t>
            </a:r>
            <a:r>
              <a:rPr lang="en-US" sz="1600" dirty="0" err="1" smtClean="0"/>
              <a:t>j.mp/uxpplstencils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&gt; </a:t>
            </a:r>
            <a:r>
              <a:rPr lang="en-US" sz="1600" dirty="0" err="1" smtClean="0"/>
              <a:t>Axure</a:t>
            </a:r>
            <a:r>
              <a:rPr lang="en-US" sz="1600" dirty="0" smtClean="0"/>
              <a:t> RP stencils:  http://</a:t>
            </a:r>
            <a:r>
              <a:rPr lang="en-US" sz="1600" dirty="0" err="1" smtClean="0"/>
              <a:t>j.mp/uxppllib</a:t>
            </a:r>
            <a:endParaRPr lang="en-US" sz="16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&gt; </a:t>
            </a:r>
            <a:r>
              <a:rPr lang="en-US" sz="1600" dirty="0" err="1" smtClean="0"/>
              <a:t>LucidChart</a:t>
            </a:r>
            <a:r>
              <a:rPr lang="en-US" sz="1600" dirty="0" smtClean="0"/>
              <a:t> template: http://</a:t>
            </a:r>
            <a:r>
              <a:rPr lang="en-US" sz="1600" dirty="0" err="1" smtClean="0"/>
              <a:t>j.mp/uxppllc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Illustrations by Jeffery </a:t>
            </a:r>
            <a:r>
              <a:rPr lang="en-US" sz="1600" b="1" dirty="0" err="1" smtClean="0"/>
              <a:t>Callender</a:t>
            </a:r>
            <a:endParaRPr lang="en-US" sz="1600" b="1" dirty="0" smtClean="0"/>
          </a:p>
          <a:p>
            <a:r>
              <a:rPr lang="en-US" sz="1600" dirty="0" smtClean="0"/>
              <a:t>Template by Livia Labate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50894" y="507466"/>
            <a:ext cx="2293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UX PEOPLE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835" y="1153797"/>
            <a:ext cx="79988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UX PEOPLE stencils help you incorporate more realistic people for better, more humanized diagrams.</a:t>
            </a:r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123" y="1335977"/>
            <a:ext cx="1216036" cy="1790483"/>
          </a:xfrm>
          <a:prstGeom prst="rect">
            <a:avLst/>
          </a:prstGeom>
        </p:spPr>
      </p:pic>
      <p:pic>
        <p:nvPicPr>
          <p:cNvPr id="3" name="Picture 2" descr="fm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917" y="1335977"/>
            <a:ext cx="1216036" cy="1790483"/>
          </a:xfrm>
          <a:prstGeom prst="rect">
            <a:avLst/>
          </a:prstGeom>
        </p:spPr>
      </p:pic>
      <p:pic>
        <p:nvPicPr>
          <p:cNvPr id="4" name="Picture 3" descr="fm_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78" y="4407954"/>
            <a:ext cx="1230957" cy="1790483"/>
          </a:xfrm>
          <a:prstGeom prst="rect">
            <a:avLst/>
          </a:prstGeom>
        </p:spPr>
      </p:pic>
      <p:pic>
        <p:nvPicPr>
          <p:cNvPr id="5" name="Picture 4" descr="fm_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729" y="2892077"/>
            <a:ext cx="1237588" cy="1790483"/>
          </a:xfrm>
          <a:prstGeom prst="rect">
            <a:avLst/>
          </a:prstGeom>
        </p:spPr>
      </p:pic>
      <p:pic>
        <p:nvPicPr>
          <p:cNvPr id="6" name="Picture 5" descr="m_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187" y="2892077"/>
            <a:ext cx="1288153" cy="1790483"/>
          </a:xfrm>
          <a:prstGeom prst="rect">
            <a:avLst/>
          </a:prstGeom>
        </p:spPr>
      </p:pic>
      <p:pic>
        <p:nvPicPr>
          <p:cNvPr id="7" name="Picture 6" descr="m_0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455" y="2892077"/>
            <a:ext cx="1272404" cy="1790484"/>
          </a:xfrm>
          <a:prstGeom prst="rect">
            <a:avLst/>
          </a:prstGeom>
        </p:spPr>
      </p:pic>
      <p:pic>
        <p:nvPicPr>
          <p:cNvPr id="8" name="Picture 7" descr="m_0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917" y="4407954"/>
            <a:ext cx="1326284" cy="1790483"/>
          </a:xfrm>
          <a:prstGeom prst="rect">
            <a:avLst/>
          </a:prstGeom>
        </p:spPr>
      </p:pic>
      <p:pic>
        <p:nvPicPr>
          <p:cNvPr id="9" name="Picture 8" descr="m_0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8987" y="4407954"/>
            <a:ext cx="1309705" cy="1790483"/>
          </a:xfrm>
          <a:prstGeom prst="rect">
            <a:avLst/>
          </a:prstGeom>
        </p:spPr>
      </p:pic>
      <p:pic>
        <p:nvPicPr>
          <p:cNvPr id="10" name="Picture 9" descr="m_0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0210" y="2892077"/>
            <a:ext cx="1337060" cy="1790483"/>
          </a:xfrm>
          <a:prstGeom prst="rect">
            <a:avLst/>
          </a:prstGeom>
        </p:spPr>
      </p:pic>
      <p:pic>
        <p:nvPicPr>
          <p:cNvPr id="11" name="Picture 10" descr="m_06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2848" y="1335977"/>
            <a:ext cx="1272404" cy="1790484"/>
          </a:xfrm>
          <a:prstGeom prst="rect">
            <a:avLst/>
          </a:prstGeom>
        </p:spPr>
      </p:pic>
      <p:pic>
        <p:nvPicPr>
          <p:cNvPr id="12" name="Picture 11" descr="m_07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1141" y="2892077"/>
            <a:ext cx="1272404" cy="1790484"/>
          </a:xfrm>
          <a:prstGeom prst="rect">
            <a:avLst/>
          </a:prstGeom>
        </p:spPr>
      </p:pic>
      <p:pic>
        <p:nvPicPr>
          <p:cNvPr id="13" name="Picture 12" descr="m_08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9220" y="4407954"/>
            <a:ext cx="1272404" cy="1790484"/>
          </a:xfrm>
          <a:prstGeom prst="rect">
            <a:avLst/>
          </a:prstGeom>
        </p:spPr>
      </p:pic>
      <p:pic>
        <p:nvPicPr>
          <p:cNvPr id="14" name="Picture 13" descr="m_09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6824" y="1335977"/>
            <a:ext cx="1288153" cy="17904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8197" y="406326"/>
            <a:ext cx="2707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INDIVIDUALS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291" y="3608835"/>
            <a:ext cx="2810047" cy="1906539"/>
          </a:xfrm>
          <a:prstGeom prst="rect">
            <a:avLst/>
          </a:prstGeom>
        </p:spPr>
      </p:pic>
      <p:pic>
        <p:nvPicPr>
          <p:cNvPr id="5" name="Picture 4" descr="gr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44" y="2229148"/>
            <a:ext cx="2810047" cy="2091924"/>
          </a:xfrm>
          <a:prstGeom prst="rect">
            <a:avLst/>
          </a:prstGeom>
        </p:spPr>
      </p:pic>
      <p:pic>
        <p:nvPicPr>
          <p:cNvPr id="6" name="Picture 5" descr="gr_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97" y="1473980"/>
            <a:ext cx="2810047" cy="2004110"/>
          </a:xfrm>
          <a:prstGeom prst="rect">
            <a:avLst/>
          </a:prstGeom>
        </p:spPr>
      </p:pic>
      <p:pic>
        <p:nvPicPr>
          <p:cNvPr id="7" name="Picture 6" descr="gr_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244" y="4404008"/>
            <a:ext cx="2810047" cy="1866534"/>
          </a:xfrm>
          <a:prstGeom prst="rect">
            <a:avLst/>
          </a:prstGeom>
        </p:spPr>
      </p:pic>
      <p:pic>
        <p:nvPicPr>
          <p:cNvPr id="8" name="Picture 7" descr="gr_0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291" y="1473980"/>
            <a:ext cx="2810047" cy="2012891"/>
          </a:xfrm>
          <a:prstGeom prst="rect">
            <a:avLst/>
          </a:prstGeom>
        </p:spPr>
      </p:pic>
      <p:pic>
        <p:nvPicPr>
          <p:cNvPr id="9" name="Picture 8" descr="gr_0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97" y="3486871"/>
            <a:ext cx="2810047" cy="20285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8197" y="406326"/>
            <a:ext cx="1816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GROUPS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ert-Einste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59" y="4559200"/>
            <a:ext cx="1197780" cy="1693197"/>
          </a:xfrm>
          <a:prstGeom prst="rect">
            <a:avLst/>
          </a:prstGeom>
        </p:spPr>
      </p:pic>
      <p:pic>
        <p:nvPicPr>
          <p:cNvPr id="5" name="Picture 4" descr="Jakob-Niels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774" y="4559200"/>
            <a:ext cx="1233838" cy="1693197"/>
          </a:xfrm>
          <a:prstGeom prst="rect">
            <a:avLst/>
          </a:prstGeom>
        </p:spPr>
      </p:pic>
      <p:pic>
        <p:nvPicPr>
          <p:cNvPr id="7" name="Picture 6" descr="Jesse-James-Garret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99" y="4559201"/>
            <a:ext cx="1237758" cy="1693197"/>
          </a:xfrm>
          <a:prstGeom prst="rect">
            <a:avLst/>
          </a:prstGeom>
        </p:spPr>
      </p:pic>
      <p:pic>
        <p:nvPicPr>
          <p:cNvPr id="8" name="Picture 7" descr="Kristina-Halvors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906" y="4559200"/>
            <a:ext cx="1133501" cy="1693197"/>
          </a:xfrm>
          <a:prstGeom prst="rect">
            <a:avLst/>
          </a:prstGeom>
        </p:spPr>
      </p:pic>
      <p:pic>
        <p:nvPicPr>
          <p:cNvPr id="9" name="Picture 8" descr="Richard-Saul-Wur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724" y="4559200"/>
            <a:ext cx="1227568" cy="1693197"/>
          </a:xfrm>
          <a:prstGeom prst="rect">
            <a:avLst/>
          </a:prstGeom>
        </p:spPr>
      </p:pic>
      <p:pic>
        <p:nvPicPr>
          <p:cNvPr id="10" name="Picture 9" descr="Steve-Job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9806" y="4559200"/>
            <a:ext cx="1248733" cy="1693197"/>
          </a:xfrm>
          <a:prstGeom prst="rect">
            <a:avLst/>
          </a:prstGeom>
        </p:spPr>
      </p:pic>
      <p:pic>
        <p:nvPicPr>
          <p:cNvPr id="11" name="Picture 10" descr="Whitney-Hes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8977" y="4559201"/>
            <a:ext cx="1153099" cy="1693198"/>
          </a:xfrm>
          <a:prstGeom prst="rect">
            <a:avLst/>
          </a:prstGeom>
        </p:spPr>
      </p:pic>
      <p:pic>
        <p:nvPicPr>
          <p:cNvPr id="12" name="Picture 11" descr="Jared-Spoo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6024" y="916791"/>
            <a:ext cx="2931953" cy="3833546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5400833" y="403093"/>
            <a:ext cx="2868256" cy="1704846"/>
          </a:xfrm>
          <a:prstGeom prst="wedgeEllipseCallout">
            <a:avLst>
              <a:gd name="adj1" fmla="val -54339"/>
              <a:gd name="adj2" fmla="val 4974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Thank you for encouraging my behavior!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197" y="406326"/>
            <a:ext cx="3143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PERSONALITIES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x-peo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ux-people.potx</Template>
  <TotalTime>41</TotalTime>
  <Words>100</Words>
  <Application>Microsoft Macintosh PowerPoint</Application>
  <PresentationFormat>On-screen Show (4:3)</PresentationFormat>
  <Paragraphs>18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ux-people</vt:lpstr>
      <vt:lpstr>PowerPoint Presentation</vt:lpstr>
      <vt:lpstr>PowerPoint Presentation</vt:lpstr>
      <vt:lpstr>PowerPoint Presentation</vt:lpstr>
      <vt:lpstr>PowerPoint Presentation</vt:lpstr>
    </vt:vector>
  </TitlesOfParts>
  <Company>Comcast,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Livia Labate</dc:creator>
  <cp:lastModifiedBy>Livia Labate</cp:lastModifiedBy>
  <cp:revision>10</cp:revision>
  <dcterms:created xsi:type="dcterms:W3CDTF">2011-01-30T02:48:42Z</dcterms:created>
  <dcterms:modified xsi:type="dcterms:W3CDTF">2011-01-30T03:40:34Z</dcterms:modified>
</cp:coreProperties>
</file>